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3" r:id="rId2"/>
    <p:sldId id="296" r:id="rId3"/>
    <p:sldId id="303" r:id="rId4"/>
    <p:sldId id="313" r:id="rId5"/>
    <p:sldId id="305" r:id="rId6"/>
    <p:sldId id="300" r:id="rId7"/>
    <p:sldId id="299" r:id="rId8"/>
    <p:sldId id="315" r:id="rId9"/>
    <p:sldId id="271" r:id="rId10"/>
    <p:sldId id="312" r:id="rId11"/>
    <p:sldId id="267" r:id="rId12"/>
  </p:sldIdLst>
  <p:sldSz cx="12192000" cy="6858000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Arial Black" panose="020B0A04020102020204" pitchFamily="34" charset="0"/>
      <p:bold r:id="rId14"/>
    </p:embeddedFon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맑은 고딕" panose="020B0503020000020004" pitchFamily="34" charset="-127"/>
      <p:regular r:id="rId25"/>
      <p:bold r:id="rId26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E"/>
    <a:srgbClr val="BFBCBC"/>
    <a:srgbClr val="2A79B8"/>
    <a:srgbClr val="36464F"/>
    <a:srgbClr val="D7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8" d="100"/>
          <a:sy n="58" d="100"/>
        </p:scale>
        <p:origin x="121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5AD-405C-9477-DF66A003993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5AD-405C-9477-DF66A003993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AD-405C-9477-DF66A003993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FFFEFE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937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468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228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072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741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749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5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651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37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693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506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DA7F1-DA1D-4783-A270-245197DF4241}" type="datetimeFigureOut">
              <a:rPr lang="id-ID" smtClean="0"/>
              <a:t>18/08/2022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1421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3779" y="4562725"/>
            <a:ext cx="24673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Oleh 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Agung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Dwi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Leksono</a:t>
            </a:r>
            <a:endParaRPr lang="en-US" sz="20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NIM 3.34.19.1.01</a:t>
            </a:r>
          </a:p>
          <a:p>
            <a:r>
              <a:rPr lang="en-US" sz="2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Zulfan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Ahmadi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NIM 3.34.19.1.26</a:t>
            </a:r>
            <a:endParaRPr lang="id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521884" y="6297930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/>
        </p:nvSpPr>
        <p:spPr>
          <a:xfrm>
            <a:off x="11034204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/>
        </p:nvSpPr>
        <p:spPr>
          <a:xfrm>
            <a:off x="10546524" y="6297929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67E1C-D4C1-41F6-9691-B8AAE2B5D09D}"/>
              </a:ext>
            </a:extLst>
          </p:cNvPr>
          <p:cNvSpPr txBox="1"/>
          <p:nvPr/>
        </p:nvSpPr>
        <p:spPr>
          <a:xfrm>
            <a:off x="2207751" y="2220843"/>
            <a:ext cx="77692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 INFORMASI PENYEDIA JASA PELATIHAN DI PT SURYA SAFETY NUSANTARA</a:t>
            </a:r>
            <a:endParaRPr lang="en-US" sz="2400" dirty="0">
              <a:solidFill>
                <a:schemeClr val="accent5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8026D-3860-4DF8-A784-5E4409EA9AAB}"/>
              </a:ext>
            </a:extLst>
          </p:cNvPr>
          <p:cNvSpPr txBox="1"/>
          <p:nvPr/>
        </p:nvSpPr>
        <p:spPr>
          <a:xfrm>
            <a:off x="6630090" y="4562725"/>
            <a:ext cx="4703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Pembimbing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Sukamto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S.Kom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., M.T.</a:t>
            </a:r>
          </a:p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NIP. 197101172003121001</a:t>
            </a:r>
          </a:p>
          <a:p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Angga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Wahyu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Wibowo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S.Kom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M.Eng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NIP. 199202052019031009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B54CD1-66E1-41FE-8CCC-F12256C71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91" y="392095"/>
            <a:ext cx="312638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44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3" grpId="0" animBg="1"/>
      <p:bldP spid="24" grpId="0" animBg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8175C24-EE40-48DB-902C-BA2CC1335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73A4D-ABC8-4389-93CE-2C6F036CB62C}"/>
              </a:ext>
            </a:extLst>
          </p:cNvPr>
          <p:cNvSpPr txBox="1"/>
          <p:nvPr/>
        </p:nvSpPr>
        <p:spPr>
          <a:xfrm>
            <a:off x="859514" y="2102443"/>
            <a:ext cx="1034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Tingkat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kepuasan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artinya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kami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FCB1C-1BE3-4583-B44C-17C2DC59DC7F}"/>
              </a:ext>
            </a:extLst>
          </p:cNvPr>
          <p:cNvSpPr txBox="1"/>
          <p:nvPr/>
        </p:nvSpPr>
        <p:spPr>
          <a:xfrm>
            <a:off x="222265" y="320020"/>
            <a:ext cx="972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2A79B8"/>
                </a:solidFill>
                <a:latin typeface="Arial Black" panose="020B0A04020102020204" pitchFamily="34" charset="0"/>
              </a:rPr>
              <a:t>Rekapitulasi</a:t>
            </a:r>
            <a:r>
              <a:rPr lang="en-US" sz="4000" b="1" dirty="0" smtClean="0">
                <a:solidFill>
                  <a:srgbClr val="2A79B8"/>
                </a:solidFill>
                <a:latin typeface="Arial Black" panose="020B0A04020102020204" pitchFamily="34" charset="0"/>
              </a:rPr>
              <a:t> </a:t>
            </a:r>
            <a:r>
              <a:rPr lang="en-US" sz="4000" b="1" dirty="0" err="1" smtClean="0">
                <a:solidFill>
                  <a:srgbClr val="2A79B8"/>
                </a:solidFill>
                <a:latin typeface="Arial Black" panose="020B0A04020102020204" pitchFamily="34" charset="0"/>
              </a:rPr>
              <a:t>Kuesioner</a:t>
            </a:r>
            <a:r>
              <a:rPr lang="en-US" sz="4000" b="1" dirty="0" smtClean="0">
                <a:solidFill>
                  <a:srgbClr val="2A79B8"/>
                </a:solidFill>
                <a:latin typeface="Arial Black" panose="020B0A04020102020204" pitchFamily="34" charset="0"/>
              </a:rPr>
              <a:t> </a:t>
            </a:r>
            <a:r>
              <a:rPr lang="en-US" sz="4000" b="1" dirty="0" err="1">
                <a:solidFill>
                  <a:srgbClr val="2A79B8"/>
                </a:solidFill>
                <a:latin typeface="Arial Black" panose="020B0A04020102020204" pitchFamily="34" charset="0"/>
              </a:rPr>
              <a:t>Pengguna</a:t>
            </a:r>
            <a:endParaRPr lang="id-ID" sz="40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4826D-E02C-4CE4-AB0A-4E08779D68E1}"/>
                  </a:ext>
                </a:extLst>
              </p:cNvPr>
              <p:cNvSpPr txBox="1"/>
              <p:nvPr/>
            </p:nvSpPr>
            <p:spPr>
              <a:xfrm>
                <a:off x="859514" y="4233635"/>
                <a:ext cx="8060141" cy="148835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tabLst>
                    <a:tab pos="1159510" algn="ctr"/>
                    <a:tab pos="2681605" algn="ctr"/>
                  </a:tabLst>
                </a:pPr>
                <a:r>
                  <a:rPr lang="en-US" sz="2000" baseline="30000" dirty="0" smtClean="0">
                    <a:effectLst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Skoring</a:t>
                </a:r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Kepuasan</a:t>
                </a:r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Total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Kepuasan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Responden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Total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Kepuasan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Maksimum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Responden</m:t>
                        </m:r>
                      </m:den>
                    </m:f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100%</m:t>
                    </m:r>
                  </m:oMath>
                </a14:m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US" sz="20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tabLst>
                    <a:tab pos="1159510" algn="ctr"/>
                    <a:tab pos="2681605" algn="ctr"/>
                  </a:tabLst>
                </a:pP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               	 	</a:t>
                </a:r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265</m:t>
                        </m:r>
                      </m:num>
                      <m:den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25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100%</m:t>
                    </m:r>
                  </m:oMath>
                </a14:m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sz="2000" dirty="0" smtClean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8 </a:t>
                </a:r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 	 </a:t>
                </a:r>
                <a:endParaRPr lang="en-US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4826D-E02C-4CE4-AB0A-4E08779D6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4" y="4233635"/>
                <a:ext cx="8060141" cy="1488356"/>
              </a:xfrm>
              <a:prstGeom prst="rect">
                <a:avLst/>
              </a:prstGeom>
              <a:blipFill>
                <a:blip r:embed="rId4"/>
                <a:stretch>
                  <a:fillRect l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D1F6BC-0676-4D61-A6B8-1EEFAB5D52A2}"/>
              </a:ext>
            </a:extLst>
          </p:cNvPr>
          <p:cNvSpPr txBox="1"/>
          <p:nvPr/>
        </p:nvSpPr>
        <p:spPr>
          <a:xfrm>
            <a:off x="859515" y="2775253"/>
            <a:ext cx="8060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Kepuasan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Maksimal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	=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indikator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x 10 (user)</a:t>
            </a:r>
            <a:endParaRPr lang="id-ID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		=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id-ID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d-ID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" name="Chart 7">
            <a:extLst>
              <a:ext uri="{FF2B5EF4-FFF2-40B4-BE49-F238E27FC236}">
                <a16:creationId xmlns:a16="http://schemas.microsoft.com/office/drawing/2014/main" id="{59D99C32-CE2E-4AAE-8460-C285971F3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497388"/>
              </p:ext>
            </p:extLst>
          </p:nvPr>
        </p:nvGraphicFramePr>
        <p:xfrm>
          <a:off x="9281928" y="425422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38FDA8BD-EAD6-4C4E-94D2-41B04DDCD8F6}"/>
              </a:ext>
            </a:extLst>
          </p:cNvPr>
          <p:cNvSpPr/>
          <p:nvPr/>
        </p:nvSpPr>
        <p:spPr>
          <a:xfrm>
            <a:off x="9645624" y="4662968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494C51-E979-4B36-BC6D-2B6D57FC5A5D}"/>
              </a:ext>
            </a:extLst>
          </p:cNvPr>
          <p:cNvSpPr txBox="1"/>
          <p:nvPr/>
        </p:nvSpPr>
        <p:spPr>
          <a:xfrm>
            <a:off x="9644199" y="4917021"/>
            <a:ext cx="9361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88.3%</a:t>
            </a:r>
            <a:endParaRPr lang="ko-KR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82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3414179" y="2969008"/>
            <a:ext cx="536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5400" b="1" dirty="0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Kasih</a:t>
            </a:r>
            <a:endParaRPr lang="id-ID" sz="5400" b="1" dirty="0">
              <a:solidFill>
                <a:srgbClr val="2A79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83E670-966B-487E-95C2-B31AB5F55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97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219856" y="97947"/>
            <a:ext cx="6817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2A79B8"/>
                </a:solidFill>
                <a:latin typeface="Arial Black" panose="020B0A04020102020204" pitchFamily="34" charset="0"/>
              </a:rPr>
              <a:t>Latar</a:t>
            </a:r>
            <a:r>
              <a:rPr lang="en-US" sz="4800" b="1" dirty="0" smtClean="0">
                <a:solidFill>
                  <a:srgbClr val="2A79B8"/>
                </a:solidFill>
                <a:latin typeface="Arial Black" panose="020B0A04020102020204" pitchFamily="34" charset="0"/>
              </a:rPr>
              <a:t> </a:t>
            </a:r>
            <a:r>
              <a:rPr lang="en-US" sz="4800" b="1" dirty="0" err="1" smtClean="0">
                <a:solidFill>
                  <a:srgbClr val="2A79B8"/>
                </a:solidFill>
                <a:latin typeface="Arial Black" panose="020B0A04020102020204" pitchFamily="34" charset="0"/>
              </a:rPr>
              <a:t>Belakang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501E29-745F-4293-B15F-F64810914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025" y="87208"/>
            <a:ext cx="901392" cy="90139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C6E3360-7089-485B-9FF3-99BA269E8951}"/>
              </a:ext>
            </a:extLst>
          </p:cNvPr>
          <p:cNvSpPr txBox="1"/>
          <p:nvPr/>
        </p:nvSpPr>
        <p:spPr>
          <a:xfrm>
            <a:off x="284380" y="4256489"/>
            <a:ext cx="3230967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PT Surya Safety Nusantara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Graphic 47" descr="Paper">
            <a:extLst>
              <a:ext uri="{FF2B5EF4-FFF2-40B4-BE49-F238E27FC236}">
                <a16:creationId xmlns:a16="http://schemas.microsoft.com/office/drawing/2014/main" id="{10A99DA7-B081-4D8E-8B6A-41782562E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097" y="2011966"/>
            <a:ext cx="2188714" cy="2188714"/>
          </a:xfrm>
          <a:prstGeom prst="rect">
            <a:avLst/>
          </a:prstGeom>
        </p:spPr>
      </p:pic>
      <p:pic>
        <p:nvPicPr>
          <p:cNvPr id="54" name="Graphic 53" descr="User">
            <a:extLst>
              <a:ext uri="{FF2B5EF4-FFF2-40B4-BE49-F238E27FC236}">
                <a16:creationId xmlns:a16="http://schemas.microsoft.com/office/drawing/2014/main" id="{C1EC9B37-06A3-4405-8183-63ABE27B71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7197" y="459913"/>
            <a:ext cx="1080000" cy="108000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A2216DC6-49BF-4317-B91A-5D8152132946}"/>
              </a:ext>
            </a:extLst>
          </p:cNvPr>
          <p:cNvSpPr/>
          <p:nvPr/>
        </p:nvSpPr>
        <p:spPr>
          <a:xfrm rot="20212116">
            <a:off x="4094756" y="2189494"/>
            <a:ext cx="1440000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0F971A97-D272-4B5C-BAB7-3053C7915278}"/>
              </a:ext>
            </a:extLst>
          </p:cNvPr>
          <p:cNvSpPr/>
          <p:nvPr/>
        </p:nvSpPr>
        <p:spPr>
          <a:xfrm rot="1081791">
            <a:off x="4094754" y="4442022"/>
            <a:ext cx="1440000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AA4FB-DAC2-4AE1-ACB9-E33729266482}"/>
              </a:ext>
            </a:extLst>
          </p:cNvPr>
          <p:cNvSpPr txBox="1"/>
          <p:nvPr/>
        </p:nvSpPr>
        <p:spPr>
          <a:xfrm>
            <a:off x="6241423" y="1346275"/>
            <a:ext cx="3329502" cy="88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Administrator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Kesulitan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DAA4FB-DAC2-4AE1-ACB9-E33729266482}"/>
              </a:ext>
            </a:extLst>
          </p:cNvPr>
          <p:cNvSpPr txBox="1"/>
          <p:nvPr/>
        </p:nvSpPr>
        <p:spPr>
          <a:xfrm>
            <a:off x="5817607" y="3103715"/>
            <a:ext cx="4151007" cy="97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Trainers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kesulitan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53" descr="User">
            <a:extLst>
              <a:ext uri="{FF2B5EF4-FFF2-40B4-BE49-F238E27FC236}">
                <a16:creationId xmlns:a16="http://schemas.microsoft.com/office/drawing/2014/main" id="{C1EC9B37-06A3-4405-8183-63ABE27B71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7197" y="2237223"/>
            <a:ext cx="1080000" cy="1080000"/>
          </a:xfrm>
          <a:prstGeom prst="rect">
            <a:avLst/>
          </a:prstGeom>
        </p:spPr>
      </p:pic>
      <p:pic>
        <p:nvPicPr>
          <p:cNvPr id="20" name="Graphic 53" descr="User">
            <a:extLst>
              <a:ext uri="{FF2B5EF4-FFF2-40B4-BE49-F238E27FC236}">
                <a16:creationId xmlns:a16="http://schemas.microsoft.com/office/drawing/2014/main" id="{C1EC9B37-06A3-4405-8183-63ABE27B71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1993" y="4014533"/>
            <a:ext cx="1080000" cy="1080000"/>
          </a:xfrm>
          <a:prstGeom prst="rect">
            <a:avLst/>
          </a:prstGeom>
        </p:spPr>
      </p:pic>
      <p:sp>
        <p:nvSpPr>
          <p:cNvPr id="21" name="Arrow: Right 58">
            <a:extLst>
              <a:ext uri="{FF2B5EF4-FFF2-40B4-BE49-F238E27FC236}">
                <a16:creationId xmlns:a16="http://schemas.microsoft.com/office/drawing/2014/main" id="{0F971A97-D272-4B5C-BAB7-3053C7915278}"/>
              </a:ext>
            </a:extLst>
          </p:cNvPr>
          <p:cNvSpPr/>
          <p:nvPr/>
        </p:nvSpPr>
        <p:spPr>
          <a:xfrm>
            <a:off x="4117294" y="3322822"/>
            <a:ext cx="1440000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AA4FB-DAC2-4AE1-ACB9-E33729266482}"/>
              </a:ext>
            </a:extLst>
          </p:cNvPr>
          <p:cNvSpPr txBox="1"/>
          <p:nvPr/>
        </p:nvSpPr>
        <p:spPr>
          <a:xfrm>
            <a:off x="5830670" y="4953488"/>
            <a:ext cx="4151007" cy="97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Customers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kesulitan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49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16" grpId="0"/>
      <p:bldP spid="1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58D5B9-172B-491F-9964-97819D6FEA9B}"/>
              </a:ext>
            </a:extLst>
          </p:cNvPr>
          <p:cNvGrpSpPr/>
          <p:nvPr/>
        </p:nvGrpSpPr>
        <p:grpSpPr>
          <a:xfrm>
            <a:off x="1051305" y="2345485"/>
            <a:ext cx="3997863" cy="1655809"/>
            <a:chOff x="8532945" y="461243"/>
            <a:chExt cx="3134561" cy="165580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4FBB88C-54CD-47C9-ABC5-15418ECBB86D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DEBA66-F4C4-406D-9A1C-97EEDA23C05A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88923F8-DA0F-4008-AA67-6E0DBBF8C104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77E2E6-D5B6-47E8-9BF9-A6EE82659113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C8B994-B376-4988-BC8A-E66BAA32166C}"/>
                </a:ext>
              </a:extLst>
            </p:cNvPr>
            <p:cNvSpPr txBox="1"/>
            <p:nvPr/>
          </p:nvSpPr>
          <p:spPr>
            <a:xfrm>
              <a:off x="9241038" y="686355"/>
              <a:ext cx="2107250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Pengelolaan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administrasi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masih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langsung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tatap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muka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sehingga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mengurangi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efisiensi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pelayanan</a:t>
              </a:r>
              <a:endParaRPr lang="en-ID" sz="16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C7BB7-4602-4F7A-AC1F-D2CD8E10AA79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E8FD4B-6E89-496A-BD78-D0D75D5BFEF0}"/>
              </a:ext>
            </a:extLst>
          </p:cNvPr>
          <p:cNvSpPr txBox="1"/>
          <p:nvPr/>
        </p:nvSpPr>
        <p:spPr>
          <a:xfrm>
            <a:off x="678327" y="343124"/>
            <a:ext cx="6817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rgbClr val="2A79B8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Masalah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9A76DD-CD23-4349-9921-C5F7D76479FC}"/>
              </a:ext>
            </a:extLst>
          </p:cNvPr>
          <p:cNvGrpSpPr/>
          <p:nvPr/>
        </p:nvGrpSpPr>
        <p:grpSpPr>
          <a:xfrm>
            <a:off x="6965796" y="2322207"/>
            <a:ext cx="3997863" cy="1655809"/>
            <a:chOff x="8532945" y="461243"/>
            <a:chExt cx="3134561" cy="16558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9ABB548-C7C9-436D-ABD0-41C8875487F5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A652A8-204B-44B8-90A9-0907A5BDE84C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85253CC-7FB5-4418-83F3-62A0269AB462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6268C3-4CA3-4ADA-B9F9-8A9660F8449D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497AB4-AC1F-47D0-8610-3EA7444E629D}"/>
                </a:ext>
              </a:extLst>
            </p:cNvPr>
            <p:cNvSpPr txBox="1"/>
            <p:nvPr/>
          </p:nvSpPr>
          <p:spPr>
            <a:xfrm>
              <a:off x="9233195" y="766842"/>
              <a:ext cx="2107250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Customers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Kesulitan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mendaftar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mendapatkan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terbaru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mengenai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92F947-6ECE-4B64-BBE6-2D54CDDA9746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02.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E8A340-267E-4275-9A25-D360D224F2E3}"/>
              </a:ext>
            </a:extLst>
          </p:cNvPr>
          <p:cNvGrpSpPr/>
          <p:nvPr/>
        </p:nvGrpSpPr>
        <p:grpSpPr>
          <a:xfrm>
            <a:off x="4097068" y="4461544"/>
            <a:ext cx="3997863" cy="1655809"/>
            <a:chOff x="8532945" y="461243"/>
            <a:chExt cx="3134561" cy="165580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70AC273-5888-4000-8359-A981DD176CC6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85570A4-FA12-4312-AA7C-D6736D3C7E85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3E243C5-79BA-4588-A4A6-E88FEFBA7E81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7A07C6-21BD-457F-9FF8-B8DD307FBADA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7BF29D-5CC9-4238-895C-E802FF1E9FFA}"/>
                </a:ext>
              </a:extLst>
            </p:cNvPr>
            <p:cNvSpPr txBox="1"/>
            <p:nvPr/>
          </p:nvSpPr>
          <p:spPr>
            <a:xfrm>
              <a:off x="9234376" y="743378"/>
              <a:ext cx="2045479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Trainers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Kesulitan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mendapatkan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akses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perlaksanaan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perlengkapan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82EB28-C7F4-460D-B8F4-83D48AFCADDA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8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58D5B9-172B-491F-9964-97819D6FEA9B}"/>
              </a:ext>
            </a:extLst>
          </p:cNvPr>
          <p:cNvGrpSpPr/>
          <p:nvPr/>
        </p:nvGrpSpPr>
        <p:grpSpPr>
          <a:xfrm>
            <a:off x="1051305" y="2345485"/>
            <a:ext cx="3997863" cy="1655809"/>
            <a:chOff x="8532945" y="461243"/>
            <a:chExt cx="3134561" cy="165580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4FBB88C-54CD-47C9-ABC5-15418ECBB86D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DEBA66-F4C4-406D-9A1C-97EEDA23C05A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88923F8-DA0F-4008-AA67-6E0DBBF8C104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77E2E6-D5B6-47E8-9BF9-A6EE82659113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C8B994-B376-4988-BC8A-E66BAA32166C}"/>
                </a:ext>
              </a:extLst>
            </p:cNvPr>
            <p:cNvSpPr txBox="1"/>
            <p:nvPr/>
          </p:nvSpPr>
          <p:spPr>
            <a:xfrm>
              <a:off x="9241038" y="686355"/>
              <a:ext cx="210725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Website admin s</a:t>
              </a:r>
              <a:r>
                <a:rPr lang="id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ebagai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platform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admin 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mengelola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id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C7BB7-4602-4F7A-AC1F-D2CD8E10AA79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E8FD4B-6E89-496A-BD78-D0D75D5BFEF0}"/>
              </a:ext>
            </a:extLst>
          </p:cNvPr>
          <p:cNvSpPr txBox="1"/>
          <p:nvPr/>
        </p:nvSpPr>
        <p:spPr>
          <a:xfrm>
            <a:off x="678327" y="343124"/>
            <a:ext cx="6817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2A79B8"/>
                </a:solidFill>
                <a:latin typeface="Arial Black" panose="020B0A04020102020204" pitchFamily="34" charset="0"/>
              </a:rPr>
              <a:t>Solusi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9A76DD-CD23-4349-9921-C5F7D76479FC}"/>
              </a:ext>
            </a:extLst>
          </p:cNvPr>
          <p:cNvGrpSpPr/>
          <p:nvPr/>
        </p:nvGrpSpPr>
        <p:grpSpPr>
          <a:xfrm>
            <a:off x="6965796" y="2322207"/>
            <a:ext cx="3997863" cy="1655809"/>
            <a:chOff x="8532945" y="461243"/>
            <a:chExt cx="3134561" cy="16558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9ABB548-C7C9-436D-ABD0-41C8875487F5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A652A8-204B-44B8-90A9-0907A5BDE84C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85253CC-7FB5-4418-83F3-62A0269AB462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6268C3-4CA3-4ADA-B9F9-8A9660F8449D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497AB4-AC1F-47D0-8610-3EA7444E629D}"/>
                </a:ext>
              </a:extLst>
            </p:cNvPr>
            <p:cNvSpPr txBox="1"/>
            <p:nvPr/>
          </p:nvSpPr>
          <p:spPr>
            <a:xfrm>
              <a:off x="9241038" y="548331"/>
              <a:ext cx="2107250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Website trainers s</a:t>
              </a:r>
              <a:r>
                <a:rPr lang="id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ebagai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platform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trainers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mendapatkan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id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92F947-6ECE-4B64-BBE6-2D54CDDA9746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02.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E8A340-267E-4275-9A25-D360D224F2E3}"/>
              </a:ext>
            </a:extLst>
          </p:cNvPr>
          <p:cNvGrpSpPr/>
          <p:nvPr/>
        </p:nvGrpSpPr>
        <p:grpSpPr>
          <a:xfrm>
            <a:off x="4097068" y="4461544"/>
            <a:ext cx="3997863" cy="1655809"/>
            <a:chOff x="8532945" y="461243"/>
            <a:chExt cx="3134561" cy="165580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70AC273-5888-4000-8359-A981DD176CC6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85570A4-FA12-4312-AA7C-D6736D3C7E85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3E243C5-79BA-4588-A4A6-E88FEFBA7E81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7A07C6-21BD-457F-9FF8-B8DD307FBADA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7BF29D-5CC9-4238-895C-E802FF1E9FFA}"/>
                </a:ext>
              </a:extLst>
            </p:cNvPr>
            <p:cNvSpPr txBox="1"/>
            <p:nvPr/>
          </p:nvSpPr>
          <p:spPr>
            <a:xfrm>
              <a:off x="9187665" y="550173"/>
              <a:ext cx="2433130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Aplikasi Berbasis Android Sebagai Saran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 Customers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mendaftar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mengakses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id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82EB28-C7F4-460D-B8F4-83D48AFCADDA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F4A40-F16A-4681-AFF0-FE0F9E45F764}"/>
              </a:ext>
            </a:extLst>
          </p:cNvPr>
          <p:cNvSpPr txBox="1"/>
          <p:nvPr/>
        </p:nvSpPr>
        <p:spPr>
          <a:xfrm>
            <a:off x="714802" y="284377"/>
            <a:ext cx="6817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rgbClr val="2A79B8"/>
                </a:solidFill>
                <a:latin typeface="Arial Black" panose="020B0A04020102020204" pitchFamily="34" charset="0"/>
              </a:rPr>
              <a:t>Tujuan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86700-9DAB-497F-AC61-BBEDBDD6BE13}"/>
              </a:ext>
            </a:extLst>
          </p:cNvPr>
          <p:cNvGrpSpPr/>
          <p:nvPr/>
        </p:nvGrpSpPr>
        <p:grpSpPr>
          <a:xfrm>
            <a:off x="1051305" y="2345485"/>
            <a:ext cx="3997863" cy="1655809"/>
            <a:chOff x="8532945" y="461243"/>
            <a:chExt cx="3134561" cy="165580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FF3E86E-BD7F-49C3-A6B7-F69CF20188B5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 dirty="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135C9B-7D94-4386-B2F1-C9CC84A64EF5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D64FCCA-4360-4E52-BE39-10FBA5ED19FE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EA743BF-80DE-4620-9FA1-CD1CE35AC1EE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5BC013-0E1A-4BCC-AC26-305CF31A3CBD}"/>
                </a:ext>
              </a:extLst>
            </p:cNvPr>
            <p:cNvSpPr txBox="1"/>
            <p:nvPr/>
          </p:nvSpPr>
          <p:spPr>
            <a:xfrm>
              <a:off x="9186047" y="598628"/>
              <a:ext cx="2277054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Membuat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memudahkan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administrator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pengolahan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data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sz="16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F37248-4FD2-4A2A-B610-213092C69521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F156E6-DFED-4E98-B178-C70C2E27C3F1}"/>
              </a:ext>
            </a:extLst>
          </p:cNvPr>
          <p:cNvGrpSpPr/>
          <p:nvPr/>
        </p:nvGrpSpPr>
        <p:grpSpPr>
          <a:xfrm>
            <a:off x="6965796" y="2322207"/>
            <a:ext cx="3997863" cy="1655809"/>
            <a:chOff x="8532945" y="461243"/>
            <a:chExt cx="3134561" cy="165580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17B4BD-DB4D-41BB-A103-03AA872A38EB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E085815-F37A-4D7A-B4D5-DF9CFE6D910A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BF20338-C994-4F49-BA4A-2C95F5E836B2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5D33097-C62A-4C52-B8CC-3C0BFDD514B4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2CD6B7-EA7E-4D64-AA34-7D0A6CCEA65E}"/>
                </a:ext>
              </a:extLst>
            </p:cNvPr>
            <p:cNvSpPr txBox="1"/>
            <p:nvPr/>
          </p:nvSpPr>
          <p:spPr>
            <a:xfrm>
              <a:off x="9214720" y="500447"/>
              <a:ext cx="209940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Membuat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memudahkan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trainers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mengakses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AD20F7-08B1-4083-AA06-BD4BDE79BA82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02.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63AEF7-88A4-41E0-90B9-876940196744}"/>
              </a:ext>
            </a:extLst>
          </p:cNvPr>
          <p:cNvGrpSpPr/>
          <p:nvPr/>
        </p:nvGrpSpPr>
        <p:grpSpPr>
          <a:xfrm>
            <a:off x="4097069" y="4187842"/>
            <a:ext cx="3997862" cy="2175669"/>
            <a:chOff x="8532945" y="461243"/>
            <a:chExt cx="3134560" cy="217566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8D4824E-A48D-4F70-A60D-BAFE62DDEA3F}"/>
                </a:ext>
              </a:extLst>
            </p:cNvPr>
            <p:cNvSpPr/>
            <p:nvPr/>
          </p:nvSpPr>
          <p:spPr>
            <a:xfrm>
              <a:off x="8751877" y="486764"/>
              <a:ext cx="2915628" cy="215014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758AE56-6AE7-4DFD-BF1D-DC2189D8A98B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2FDE6E2-185C-425C-9C2B-EC13E89DB077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295BB62-51FB-4180-BA01-43D33B96037C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320972-5D78-4248-9B7E-BC32A0EE9C6F}"/>
                </a:ext>
              </a:extLst>
            </p:cNvPr>
            <p:cNvSpPr txBox="1"/>
            <p:nvPr/>
          </p:nvSpPr>
          <p:spPr>
            <a:xfrm>
              <a:off x="9178777" y="663751"/>
              <a:ext cx="2231772" cy="17235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Membuat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memudahkan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customers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melakukan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administrasi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mengakses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lowongan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pekerjaan</a:t>
              </a:r>
              <a:endParaRPr lang="en-ID" sz="16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25BADC-1B7A-4DD1-B6FC-E577794E1FA8}"/>
                </a:ext>
              </a:extLst>
            </p:cNvPr>
            <p:cNvSpPr txBox="1"/>
            <p:nvPr/>
          </p:nvSpPr>
          <p:spPr>
            <a:xfrm>
              <a:off x="8671752" y="596981"/>
              <a:ext cx="22371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29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226315" y="159657"/>
            <a:ext cx="7552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A79B8"/>
                </a:solidFill>
                <a:latin typeface="Arial Black" panose="020B0A04020102020204" pitchFamily="34" charset="0"/>
              </a:rPr>
              <a:t>METODE PEMBUATAN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61917-3794-4CC0-B9F5-20AD48B6ED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76" y="1352268"/>
            <a:ext cx="9265599" cy="4921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204871" y="202681"/>
            <a:ext cx="2580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A79B8"/>
                </a:solidFill>
                <a:latin typeface="Arial Black" panose="020B0A04020102020204" pitchFamily="34" charset="0"/>
              </a:rPr>
              <a:t>FITUR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358" y="139062"/>
            <a:ext cx="1192611" cy="119261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204871" y="2226139"/>
            <a:ext cx="3504249" cy="720000"/>
            <a:chOff x="607024" y="1849723"/>
            <a:chExt cx="3504249" cy="976003"/>
          </a:xfrm>
        </p:grpSpPr>
        <p:sp>
          <p:nvSpPr>
            <p:cNvPr id="37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5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Daftar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158221" y="4029990"/>
            <a:ext cx="3527793" cy="720000"/>
            <a:chOff x="607024" y="1849723"/>
            <a:chExt cx="3527793" cy="976003"/>
          </a:xfrm>
        </p:grpSpPr>
        <p:sp>
          <p:nvSpPr>
            <p:cNvPr id="44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586221" y="1998875"/>
              <a:ext cx="2548596" cy="7509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Lowongan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Pekerjaan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03.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204871" y="3118651"/>
            <a:ext cx="3504249" cy="720000"/>
            <a:chOff x="607024" y="1849723"/>
            <a:chExt cx="3504249" cy="976003"/>
          </a:xfrm>
        </p:grpSpPr>
        <p:sp>
          <p:nvSpPr>
            <p:cNvPr id="51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539571" y="2151976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Diikuti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02.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645045" y="1479408"/>
            <a:ext cx="25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Andorid</a:t>
            </a:r>
            <a:endParaRPr lang="id-ID" sz="2800" b="1" dirty="0">
              <a:solidFill>
                <a:srgbClr val="2A79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3794638" y="1481158"/>
            <a:ext cx="423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Administrator</a:t>
            </a:r>
            <a:endParaRPr lang="id-ID" sz="2800" b="1" dirty="0">
              <a:solidFill>
                <a:srgbClr val="2A79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8427322" y="1482978"/>
            <a:ext cx="3280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Trainers</a:t>
            </a:r>
            <a:endParaRPr lang="id-ID" sz="2800" b="1" dirty="0">
              <a:solidFill>
                <a:srgbClr val="2A79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3902275" y="2129039"/>
            <a:ext cx="3504249" cy="720000"/>
            <a:chOff x="607024" y="1849723"/>
            <a:chExt cx="3504249" cy="976003"/>
          </a:xfrm>
        </p:grpSpPr>
        <p:sp>
          <p:nvSpPr>
            <p:cNvPr id="61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5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Daftar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3928070" y="3019030"/>
            <a:ext cx="3504249" cy="720000"/>
            <a:chOff x="607024" y="1849723"/>
            <a:chExt cx="3504249" cy="976003"/>
          </a:xfrm>
        </p:grpSpPr>
        <p:sp>
          <p:nvSpPr>
            <p:cNvPr id="68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5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Riwayat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02.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3966155" y="3944015"/>
            <a:ext cx="3504249" cy="720000"/>
            <a:chOff x="607024" y="1849723"/>
            <a:chExt cx="3504249" cy="976003"/>
          </a:xfrm>
        </p:grpSpPr>
        <p:sp>
          <p:nvSpPr>
            <p:cNvPr id="75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6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Customers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03.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3966155" y="4855767"/>
            <a:ext cx="3504249" cy="720000"/>
            <a:chOff x="607024" y="1849723"/>
            <a:chExt cx="3504249" cy="976003"/>
          </a:xfrm>
        </p:grpSpPr>
        <p:sp>
          <p:nvSpPr>
            <p:cNvPr id="82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5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Trainers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04.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3966155" y="5686751"/>
            <a:ext cx="3504249" cy="720000"/>
            <a:chOff x="607024" y="1849723"/>
            <a:chExt cx="3504249" cy="976003"/>
          </a:xfrm>
        </p:grpSpPr>
        <p:sp>
          <p:nvSpPr>
            <p:cNvPr id="89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78345" y="1905747"/>
              <a:ext cx="2548596" cy="750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Lowongan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Pekerjaan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05.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8493123" y="2087024"/>
            <a:ext cx="3504249" cy="720000"/>
            <a:chOff x="607024" y="1849723"/>
            <a:chExt cx="3504249" cy="976003"/>
          </a:xfrm>
        </p:grpSpPr>
        <p:sp>
          <p:nvSpPr>
            <p:cNvPr id="96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5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Daftar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3681381" y="1493952"/>
            <a:ext cx="72000" cy="50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8171817" y="1479408"/>
            <a:ext cx="72000" cy="50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7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0" y="230188"/>
            <a:ext cx="2580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rgbClr val="2A79B8"/>
                </a:solidFill>
                <a:latin typeface="Arial Black" panose="020B0A04020102020204" pitchFamily="34" charset="0"/>
              </a:rPr>
              <a:t>Hasil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358" y="139062"/>
            <a:ext cx="1192611" cy="11926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645045" y="1479408"/>
            <a:ext cx="258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Andorid</a:t>
            </a:r>
            <a:endParaRPr lang="id-ID" sz="2800" b="1" dirty="0">
              <a:solidFill>
                <a:srgbClr val="2A79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3794639" y="1481158"/>
            <a:ext cx="4148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Administrator</a:t>
            </a:r>
            <a:endParaRPr lang="id-ID" sz="2800" b="1" dirty="0">
              <a:solidFill>
                <a:srgbClr val="2A79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8427322" y="1482978"/>
            <a:ext cx="311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Trainers</a:t>
            </a:r>
            <a:endParaRPr lang="id-ID" sz="2800" b="1" dirty="0">
              <a:solidFill>
                <a:srgbClr val="2A79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681381" y="1493952"/>
            <a:ext cx="72000" cy="50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171817" y="1479408"/>
            <a:ext cx="72000" cy="500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7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" y="3347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3283933" y="2969008"/>
            <a:ext cx="563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2A79B8"/>
                </a:solidFill>
                <a:latin typeface="Arial Black" panose="020B0A04020102020204" pitchFamily="34" charset="0"/>
              </a:rPr>
              <a:t>DEMO SISTEM</a:t>
            </a:r>
            <a:endParaRPr lang="id-ID" sz="54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15142-98D5-4F14-B96D-D4CAA7AAC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025" y="87208"/>
            <a:ext cx="901392" cy="9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56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</TotalTime>
  <Words>325</Words>
  <Application>Microsoft Office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Times New Roman</vt:lpstr>
      <vt:lpstr>Cambria Math</vt:lpstr>
      <vt:lpstr>Arial Black</vt:lpstr>
      <vt:lpstr>Cambria</vt:lpstr>
      <vt:lpstr>Calibri</vt:lpstr>
      <vt:lpstr>Calibri Light</vt:lpstr>
      <vt:lpstr>맑은 고딕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Dwi Hapsari</dc:creator>
  <cp:lastModifiedBy>MieSedap</cp:lastModifiedBy>
  <cp:revision>146</cp:revision>
  <dcterms:created xsi:type="dcterms:W3CDTF">2021-01-27T17:15:12Z</dcterms:created>
  <dcterms:modified xsi:type="dcterms:W3CDTF">2022-08-18T09:23:20Z</dcterms:modified>
</cp:coreProperties>
</file>